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FEE0E-C956-4641-8EEB-F64F2F472287}" type="datetimeFigureOut">
              <a:rPr lang="ko-KR" altLang="en-US" smtClean="0"/>
              <a:t>2018-10-05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F12DC-D847-4B15-9926-799718BF28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1763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FEE0E-C956-4641-8EEB-F64F2F472287}" type="datetimeFigureOut">
              <a:rPr lang="ko-KR" altLang="en-US" smtClean="0"/>
              <a:t>2018-10-05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F12DC-D847-4B15-9926-799718BF28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7692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FEE0E-C956-4641-8EEB-F64F2F472287}" type="datetimeFigureOut">
              <a:rPr lang="ko-KR" altLang="en-US" smtClean="0"/>
              <a:t>2018-10-05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F12DC-D847-4B15-9926-799718BF28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7309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FEE0E-C956-4641-8EEB-F64F2F472287}" type="datetimeFigureOut">
              <a:rPr lang="ko-KR" altLang="en-US" smtClean="0"/>
              <a:t>2018-10-05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F12DC-D847-4B15-9926-799718BF28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7472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FEE0E-C956-4641-8EEB-F64F2F472287}" type="datetimeFigureOut">
              <a:rPr lang="ko-KR" altLang="en-US" smtClean="0"/>
              <a:t>2018-10-05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F12DC-D847-4B15-9926-799718BF28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9985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FEE0E-C956-4641-8EEB-F64F2F472287}" type="datetimeFigureOut">
              <a:rPr lang="ko-KR" altLang="en-US" smtClean="0"/>
              <a:t>2018-10-05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F12DC-D847-4B15-9926-799718BF28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3637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FEE0E-C956-4641-8EEB-F64F2F472287}" type="datetimeFigureOut">
              <a:rPr lang="ko-KR" altLang="en-US" smtClean="0"/>
              <a:t>2018-10-05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F12DC-D847-4B15-9926-799718BF28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8306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FEE0E-C956-4641-8EEB-F64F2F472287}" type="datetimeFigureOut">
              <a:rPr lang="ko-KR" altLang="en-US" smtClean="0"/>
              <a:t>2018-10-05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F12DC-D847-4B15-9926-799718BF28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1501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FEE0E-C956-4641-8EEB-F64F2F472287}" type="datetimeFigureOut">
              <a:rPr lang="ko-KR" altLang="en-US" smtClean="0"/>
              <a:t>2018-10-05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F12DC-D847-4B15-9926-799718BF28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2159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FEE0E-C956-4641-8EEB-F64F2F472287}" type="datetimeFigureOut">
              <a:rPr lang="ko-KR" altLang="en-US" smtClean="0"/>
              <a:t>2018-10-05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F12DC-D847-4B15-9926-799718BF28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547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FEE0E-C956-4641-8EEB-F64F2F472287}" type="datetimeFigureOut">
              <a:rPr lang="ko-KR" altLang="en-US" smtClean="0"/>
              <a:t>2018-10-05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F12DC-D847-4B15-9926-799718BF28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7749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FEE0E-C956-4641-8EEB-F64F2F472287}" type="datetimeFigureOut">
              <a:rPr lang="ko-KR" altLang="en-US" smtClean="0"/>
              <a:t>2018-10-05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F12DC-D847-4B15-9926-799718BF28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7889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3219" y="244601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+mn-ea"/>
              </a:rPr>
              <a:t>&lt;2018 </a:t>
            </a:r>
            <a:r>
              <a:rPr lang="ko-KR" altLang="en-US" sz="1400" b="1" smtClean="0">
                <a:latin typeface="+mn-ea"/>
              </a:rPr>
              <a:t>가을축제 교통통제</a:t>
            </a:r>
            <a:r>
              <a:rPr lang="en-US" altLang="ko-KR" sz="1400" b="1" dirty="0" smtClean="0">
                <a:latin typeface="+mn-ea"/>
              </a:rPr>
              <a:t>&gt;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184" y="977069"/>
            <a:ext cx="65490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ko-KR" altLang="en-US" sz="1100" dirty="0" smtClean="0">
                <a:latin typeface="+mn-ea"/>
              </a:rPr>
              <a:t> 일자 </a:t>
            </a:r>
            <a:r>
              <a:rPr lang="en-US" altLang="ko-KR" sz="1100" dirty="0" smtClean="0">
                <a:latin typeface="+mn-ea"/>
              </a:rPr>
              <a:t>: 10</a:t>
            </a:r>
            <a:r>
              <a:rPr lang="ko-KR" altLang="en-US" sz="1100" smtClean="0">
                <a:latin typeface="+mn-ea"/>
              </a:rPr>
              <a:t>월 </a:t>
            </a:r>
            <a:r>
              <a:rPr lang="en-US" altLang="ko-KR" sz="1100" dirty="0" smtClean="0">
                <a:latin typeface="+mn-ea"/>
              </a:rPr>
              <a:t>10</a:t>
            </a:r>
            <a:r>
              <a:rPr lang="ko-KR" altLang="en-US" sz="1100" smtClean="0">
                <a:latin typeface="+mn-ea"/>
              </a:rPr>
              <a:t>일</a:t>
            </a: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smtClean="0">
                <a:latin typeface="+mn-ea"/>
              </a:rPr>
              <a:t>수</a:t>
            </a:r>
            <a:r>
              <a:rPr lang="en-US" altLang="ko-KR" sz="1100" dirty="0" smtClean="0">
                <a:latin typeface="+mn-ea"/>
              </a:rPr>
              <a:t>) ~ 10</a:t>
            </a:r>
            <a:r>
              <a:rPr lang="ko-KR" altLang="en-US" sz="1100" smtClean="0">
                <a:latin typeface="+mn-ea"/>
              </a:rPr>
              <a:t>월 </a:t>
            </a:r>
            <a:r>
              <a:rPr lang="en-US" altLang="ko-KR" sz="1100" dirty="0" smtClean="0">
                <a:latin typeface="+mn-ea"/>
              </a:rPr>
              <a:t>12</a:t>
            </a:r>
            <a:r>
              <a:rPr lang="ko-KR" altLang="en-US" sz="1100" smtClean="0">
                <a:latin typeface="+mn-ea"/>
              </a:rPr>
              <a:t>일</a:t>
            </a: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smtClean="0">
                <a:latin typeface="+mn-ea"/>
              </a:rPr>
              <a:t>금</a:t>
            </a:r>
            <a:r>
              <a:rPr lang="en-US" altLang="ko-KR" sz="1100" dirty="0" smtClean="0">
                <a:latin typeface="+mn-ea"/>
              </a:rPr>
              <a:t>)</a:t>
            </a:r>
          </a:p>
          <a:p>
            <a:pPr>
              <a:buFontTx/>
              <a:buChar char="-"/>
            </a:pPr>
            <a:r>
              <a:rPr lang="en-US" altLang="ko-KR" sz="1100" dirty="0">
                <a:latin typeface="+mn-ea"/>
              </a:rPr>
              <a:t> </a:t>
            </a:r>
            <a:r>
              <a:rPr lang="ko-KR" altLang="en-US" sz="1100" smtClean="0">
                <a:latin typeface="+mn-ea"/>
              </a:rPr>
              <a:t>통제내용</a:t>
            </a:r>
            <a:endParaRPr lang="en-US" altLang="ko-KR" sz="1100" dirty="0" smtClean="0">
              <a:latin typeface="+mn-ea"/>
            </a:endParaRPr>
          </a:p>
          <a:p>
            <a:r>
              <a:rPr lang="en-US" altLang="ko-KR" sz="1100" dirty="0">
                <a:latin typeface="+mn-ea"/>
              </a:rPr>
              <a:t> </a:t>
            </a:r>
            <a:r>
              <a:rPr lang="en-US" altLang="ko-KR" sz="1100" dirty="0" smtClean="0">
                <a:latin typeface="+mn-ea"/>
              </a:rPr>
              <a:t>  1. </a:t>
            </a:r>
            <a:r>
              <a:rPr lang="ko-KR" altLang="en-US" sz="1100" smtClean="0">
                <a:latin typeface="+mn-ea"/>
              </a:rPr>
              <a:t>교시탑</a:t>
            </a:r>
            <a:r>
              <a:rPr lang="en-US" altLang="ko-KR" sz="1100" dirty="0" smtClean="0">
                <a:latin typeface="+mn-ea"/>
              </a:rPr>
              <a:t>~</a:t>
            </a:r>
            <a:r>
              <a:rPr lang="ko-KR" altLang="en-US" sz="1100" smtClean="0">
                <a:latin typeface="+mn-ea"/>
              </a:rPr>
              <a:t>본관진입로 </a:t>
            </a:r>
            <a:r>
              <a:rPr lang="en-US" altLang="ko-KR" sz="1100" dirty="0" smtClean="0">
                <a:latin typeface="+mn-ea"/>
              </a:rPr>
              <a:t>: </a:t>
            </a:r>
            <a:r>
              <a:rPr lang="ko-KR" altLang="en-US" sz="1100" smtClean="0">
                <a:latin typeface="+mn-ea"/>
              </a:rPr>
              <a:t>행사기간 중 </a:t>
            </a:r>
            <a:r>
              <a:rPr lang="en-US" altLang="ko-KR" sz="1100" dirty="0" smtClean="0">
                <a:latin typeface="+mn-ea"/>
              </a:rPr>
              <a:t>1</a:t>
            </a:r>
            <a:r>
              <a:rPr lang="ko-KR" altLang="en-US" sz="1100" smtClean="0">
                <a:latin typeface="+mn-ea"/>
              </a:rPr>
              <a:t>열 통행만 가능</a:t>
            </a: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smtClean="0">
                <a:latin typeface="+mn-ea"/>
              </a:rPr>
              <a:t>길가 </a:t>
            </a:r>
            <a:r>
              <a:rPr lang="ko-KR" altLang="en-US" sz="1100" smtClean="0">
                <a:latin typeface="+mn-ea"/>
              </a:rPr>
              <a:t>양측 </a:t>
            </a:r>
            <a:r>
              <a:rPr lang="ko-KR" altLang="en-US" sz="1100" smtClean="0">
                <a:latin typeface="+mn-ea"/>
              </a:rPr>
              <a:t>부스 설치</a:t>
            </a:r>
            <a:r>
              <a:rPr lang="en-US" altLang="ko-KR" sz="1100" dirty="0" smtClean="0">
                <a:latin typeface="+mn-ea"/>
              </a:rPr>
              <a:t>·</a:t>
            </a:r>
            <a:r>
              <a:rPr lang="ko-KR" altLang="en-US" sz="1100" smtClean="0">
                <a:latin typeface="+mn-ea"/>
              </a:rPr>
              <a:t>운영예정</a:t>
            </a:r>
            <a:r>
              <a:rPr lang="en-US" altLang="ko-KR" sz="1100" dirty="0" smtClean="0">
                <a:latin typeface="+mn-ea"/>
              </a:rPr>
              <a:t>)</a:t>
            </a:r>
          </a:p>
          <a:p>
            <a:r>
              <a:rPr lang="en-US" altLang="ko-KR" sz="1100" dirty="0">
                <a:latin typeface="+mn-ea"/>
              </a:rPr>
              <a:t> </a:t>
            </a:r>
            <a:r>
              <a:rPr lang="en-US" altLang="ko-KR" sz="1100" dirty="0" smtClean="0">
                <a:latin typeface="+mn-ea"/>
              </a:rPr>
              <a:t>  2. </a:t>
            </a:r>
            <a:r>
              <a:rPr lang="ko-KR" altLang="en-US" sz="1100" smtClean="0">
                <a:latin typeface="+mn-ea"/>
              </a:rPr>
              <a:t>교시탑</a:t>
            </a:r>
            <a:r>
              <a:rPr lang="en-US" altLang="ko-KR" sz="1100" dirty="0" smtClean="0">
                <a:latin typeface="+mn-ea"/>
              </a:rPr>
              <a:t>~</a:t>
            </a:r>
            <a:r>
              <a:rPr lang="ko-KR" altLang="en-US" sz="1100" smtClean="0">
                <a:latin typeface="+mn-ea"/>
              </a:rPr>
              <a:t>노천 오르막길</a:t>
            </a:r>
            <a:r>
              <a:rPr lang="en-US" altLang="ko-KR" sz="1100" dirty="0" smtClean="0">
                <a:latin typeface="+mn-ea"/>
              </a:rPr>
              <a:t>~</a:t>
            </a:r>
            <a:r>
              <a:rPr lang="ko-KR" altLang="en-US" sz="1100" smtClean="0">
                <a:latin typeface="+mn-ea"/>
              </a:rPr>
              <a:t>문과대</a:t>
            </a:r>
            <a:r>
              <a:rPr lang="en-US" altLang="ko-KR" sz="1100" dirty="0" smtClean="0">
                <a:latin typeface="+mn-ea"/>
              </a:rPr>
              <a:t>~</a:t>
            </a:r>
            <a:r>
              <a:rPr lang="ko-KR" altLang="en-US" sz="1100" smtClean="0">
                <a:latin typeface="+mn-ea"/>
              </a:rPr>
              <a:t>경영대</a:t>
            </a:r>
            <a:r>
              <a:rPr lang="en-US" altLang="ko-KR" sz="1100" dirty="0" smtClean="0">
                <a:latin typeface="+mn-ea"/>
              </a:rPr>
              <a:t>~</a:t>
            </a:r>
            <a:r>
              <a:rPr lang="ko-KR" altLang="en-US" sz="1100" smtClean="0">
                <a:latin typeface="+mn-ea"/>
              </a:rPr>
              <a:t>정경대 </a:t>
            </a:r>
            <a:r>
              <a:rPr lang="en-US" altLang="ko-KR" sz="1100" dirty="0" smtClean="0">
                <a:latin typeface="+mn-ea"/>
              </a:rPr>
              <a:t>: 18:00~24:00 </a:t>
            </a:r>
            <a:r>
              <a:rPr lang="ko-KR" altLang="en-US" sz="1100" smtClean="0">
                <a:latin typeface="+mn-ea"/>
              </a:rPr>
              <a:t>통행 </a:t>
            </a:r>
            <a:r>
              <a:rPr lang="ko-KR" altLang="en-US" sz="1100" smtClean="0">
                <a:latin typeface="+mn-ea"/>
              </a:rPr>
              <a:t>불가</a:t>
            </a:r>
            <a:endParaRPr lang="en-US" altLang="ko-KR" sz="1100" dirty="0" smtClean="0">
              <a:latin typeface="+mn-ea"/>
            </a:endParaRPr>
          </a:p>
          <a:p>
            <a:r>
              <a:rPr lang="en-US" altLang="ko-KR" sz="1100" dirty="0">
                <a:latin typeface="+mn-ea"/>
              </a:rPr>
              <a:t> </a:t>
            </a:r>
            <a:r>
              <a:rPr lang="en-US" altLang="ko-KR" sz="1100" dirty="0" smtClean="0">
                <a:latin typeface="+mn-ea"/>
              </a:rPr>
              <a:t>  3. </a:t>
            </a:r>
            <a:r>
              <a:rPr lang="ko-KR" altLang="en-US" sz="1100" smtClean="0">
                <a:latin typeface="+mn-ea"/>
              </a:rPr>
              <a:t>노천주차장 </a:t>
            </a:r>
            <a:r>
              <a:rPr lang="en-US" altLang="ko-KR" sz="1100" dirty="0" smtClean="0">
                <a:latin typeface="+mn-ea"/>
              </a:rPr>
              <a:t>: </a:t>
            </a:r>
            <a:r>
              <a:rPr lang="ko-KR" altLang="en-US" sz="1100" smtClean="0">
                <a:latin typeface="+mn-ea"/>
              </a:rPr>
              <a:t>무대설치로 인해 </a:t>
            </a:r>
            <a:r>
              <a:rPr lang="en-US" altLang="ko-KR" sz="1100" dirty="0" smtClean="0">
                <a:latin typeface="+mn-ea"/>
              </a:rPr>
              <a:t>3</a:t>
            </a:r>
            <a:r>
              <a:rPr lang="ko-KR" altLang="en-US" sz="1100" smtClean="0">
                <a:latin typeface="+mn-ea"/>
              </a:rPr>
              <a:t>일간 출입 및 주차 불가</a:t>
            </a: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smtClean="0">
                <a:latin typeface="+mn-ea"/>
              </a:rPr>
              <a:t>경영대 지하주차장 </a:t>
            </a:r>
            <a:r>
              <a:rPr lang="ko-KR" altLang="en-US" sz="1100" smtClean="0">
                <a:latin typeface="+mn-ea"/>
              </a:rPr>
              <a:t>이용 </a:t>
            </a:r>
            <a:r>
              <a:rPr lang="ko-KR" altLang="en-US" sz="1100" smtClean="0">
                <a:latin typeface="+mn-ea"/>
              </a:rPr>
              <a:t>가능</a:t>
            </a:r>
            <a:r>
              <a:rPr lang="en-US" altLang="ko-KR" sz="1100" dirty="0" smtClean="0">
                <a:latin typeface="+mn-ea"/>
              </a:rPr>
              <a:t>)</a:t>
            </a:r>
          </a:p>
          <a:p>
            <a:r>
              <a:rPr lang="en-US" altLang="ko-KR" sz="1100" dirty="0">
                <a:latin typeface="+mn-ea"/>
              </a:rPr>
              <a:t> </a:t>
            </a:r>
            <a:r>
              <a:rPr lang="en-US" altLang="ko-KR" sz="1100" dirty="0" smtClean="0">
                <a:latin typeface="+mn-ea"/>
              </a:rPr>
              <a:t>  4. </a:t>
            </a:r>
            <a:r>
              <a:rPr lang="ko-KR" altLang="en-US" sz="1100" smtClean="0">
                <a:latin typeface="+mn-ea"/>
              </a:rPr>
              <a:t>푸른솔 주차장에서 </a:t>
            </a:r>
            <a:r>
              <a:rPr lang="ko-KR" altLang="en-US" sz="1100" smtClean="0">
                <a:latin typeface="+mn-ea"/>
              </a:rPr>
              <a:t>진입하는 차량은 의대쪽</a:t>
            </a:r>
            <a:r>
              <a:rPr lang="en-US" altLang="ko-KR" sz="1100" dirty="0" smtClean="0">
                <a:latin typeface="+mn-ea"/>
              </a:rPr>
              <a:t>, </a:t>
            </a:r>
            <a:r>
              <a:rPr lang="ko-KR" altLang="en-US" sz="1100" smtClean="0">
                <a:latin typeface="+mn-ea"/>
              </a:rPr>
              <a:t>경영대 주차장으로만 통행 가능</a:t>
            </a:r>
            <a:endParaRPr lang="en-US" altLang="ko-KR" sz="1100" dirty="0" smtClean="0">
              <a:latin typeface="+mn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84" y="2149382"/>
            <a:ext cx="7496175" cy="4495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24328" y="853959"/>
            <a:ext cx="1584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교통통제선</a:t>
            </a:r>
            <a:endParaRPr lang="ko-KR" altLang="en-US" sz="1000" dirty="0"/>
          </a:p>
        </p:txBody>
      </p:sp>
      <p:cxnSp>
        <p:nvCxnSpPr>
          <p:cNvPr id="8" name="직선 연결선 7"/>
          <p:cNvCxnSpPr/>
          <p:nvPr/>
        </p:nvCxnSpPr>
        <p:spPr>
          <a:xfrm>
            <a:off x="7056276" y="977070"/>
            <a:ext cx="50405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3776784" y="4097823"/>
            <a:ext cx="66933" cy="40134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3921092" y="4097823"/>
            <a:ext cx="66933" cy="40134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09720" y="3866990"/>
            <a:ext cx="1694739" cy="43088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solidFill>
                  <a:srgbClr val="0000FF"/>
                </a:solidFill>
              </a:rPr>
              <a:t>행사기간</a:t>
            </a:r>
            <a:r>
              <a:rPr lang="en-US" altLang="ko-KR" sz="1100" b="1" dirty="0" smtClean="0">
                <a:solidFill>
                  <a:srgbClr val="0000FF"/>
                </a:solidFill>
              </a:rPr>
              <a:t>(3</a:t>
            </a:r>
            <a:r>
              <a:rPr lang="ko-KR" altLang="en-US" sz="1100" b="1" smtClean="0">
                <a:solidFill>
                  <a:srgbClr val="0000FF"/>
                </a:solidFill>
              </a:rPr>
              <a:t>일간</a:t>
            </a:r>
            <a:r>
              <a:rPr lang="en-US" altLang="ko-KR" sz="1100" b="1" dirty="0" smtClean="0">
                <a:solidFill>
                  <a:srgbClr val="0000FF"/>
                </a:solidFill>
              </a:rPr>
              <a:t>) </a:t>
            </a:r>
            <a:r>
              <a:rPr lang="ko-KR" altLang="en-US" sz="1100" b="1" smtClean="0">
                <a:solidFill>
                  <a:srgbClr val="0000FF"/>
                </a:solidFill>
              </a:rPr>
              <a:t>차량 </a:t>
            </a:r>
            <a:endParaRPr lang="en-US" altLang="ko-KR" sz="1100" b="1" dirty="0" smtClean="0">
              <a:solidFill>
                <a:srgbClr val="0000FF"/>
              </a:solidFill>
            </a:endParaRPr>
          </a:p>
          <a:p>
            <a:r>
              <a:rPr lang="en-US" altLang="ko-KR" sz="1100" b="1" dirty="0" smtClean="0">
                <a:solidFill>
                  <a:srgbClr val="0000FF"/>
                </a:solidFill>
              </a:rPr>
              <a:t>1</a:t>
            </a:r>
            <a:r>
              <a:rPr lang="ko-KR" altLang="en-US" sz="1100" b="1" smtClean="0">
                <a:solidFill>
                  <a:srgbClr val="0000FF"/>
                </a:solidFill>
              </a:rPr>
              <a:t>열 통행만 </a:t>
            </a:r>
            <a:r>
              <a:rPr lang="ko-KR" altLang="en-US" sz="1100" b="1" dirty="0" smtClean="0">
                <a:solidFill>
                  <a:srgbClr val="0000FF"/>
                </a:solidFill>
              </a:rPr>
              <a:t>가능</a:t>
            </a:r>
            <a:endParaRPr lang="ko-KR" altLang="en-US" sz="1100" b="1" dirty="0">
              <a:solidFill>
                <a:srgbClr val="0000FF"/>
              </a:solidFill>
            </a:endParaRPr>
          </a:p>
        </p:txBody>
      </p:sp>
      <p:cxnSp>
        <p:nvCxnSpPr>
          <p:cNvPr id="16" name="직선 화살표 연결선 15"/>
          <p:cNvCxnSpPr/>
          <p:nvPr/>
        </p:nvCxnSpPr>
        <p:spPr>
          <a:xfrm flipV="1">
            <a:off x="3583267" y="4707922"/>
            <a:ext cx="597849" cy="10746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4181116" y="4592859"/>
            <a:ext cx="74155" cy="21280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626367" y="4584553"/>
            <a:ext cx="2026398" cy="43088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solidFill>
                  <a:srgbClr val="0000FF"/>
                </a:solidFill>
              </a:rPr>
              <a:t>행사기간</a:t>
            </a:r>
            <a:r>
              <a:rPr lang="en-US" altLang="ko-KR" sz="1100" b="1" dirty="0" smtClean="0">
                <a:solidFill>
                  <a:srgbClr val="0000FF"/>
                </a:solidFill>
              </a:rPr>
              <a:t>(3</a:t>
            </a:r>
            <a:r>
              <a:rPr lang="ko-KR" altLang="en-US" sz="1100" b="1" smtClean="0">
                <a:solidFill>
                  <a:srgbClr val="0000FF"/>
                </a:solidFill>
              </a:rPr>
              <a:t>일간</a:t>
            </a:r>
            <a:r>
              <a:rPr lang="en-US" altLang="ko-KR" sz="1100" b="1" dirty="0" smtClean="0">
                <a:solidFill>
                  <a:srgbClr val="0000FF"/>
                </a:solidFill>
              </a:rPr>
              <a:t>) 18:00 ~24:00 </a:t>
            </a:r>
          </a:p>
          <a:p>
            <a:r>
              <a:rPr lang="ko-KR" altLang="en-US" sz="1100" b="1" dirty="0" smtClean="0">
                <a:solidFill>
                  <a:srgbClr val="0000FF"/>
                </a:solidFill>
              </a:rPr>
              <a:t>출입 불가</a:t>
            </a:r>
            <a:endParaRPr lang="ko-KR" altLang="en-US" sz="1100" b="1" dirty="0">
              <a:solidFill>
                <a:srgbClr val="0000FF"/>
              </a:solidFill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6786819" y="3992102"/>
            <a:ext cx="288965" cy="598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963691" y="3205688"/>
            <a:ext cx="1980254" cy="43088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solidFill>
                  <a:srgbClr val="0000FF"/>
                </a:solidFill>
              </a:rPr>
              <a:t>행사기간</a:t>
            </a:r>
            <a:r>
              <a:rPr lang="en-US" altLang="ko-KR" sz="1100" b="1" dirty="0" smtClean="0">
                <a:solidFill>
                  <a:srgbClr val="0000FF"/>
                </a:solidFill>
              </a:rPr>
              <a:t>(3</a:t>
            </a:r>
            <a:r>
              <a:rPr lang="ko-KR" altLang="en-US" sz="1100" b="1" smtClean="0">
                <a:solidFill>
                  <a:srgbClr val="0000FF"/>
                </a:solidFill>
              </a:rPr>
              <a:t>일간</a:t>
            </a:r>
            <a:r>
              <a:rPr lang="en-US" altLang="ko-KR" sz="1100" b="1" dirty="0" smtClean="0">
                <a:solidFill>
                  <a:srgbClr val="0000FF"/>
                </a:solidFill>
              </a:rPr>
              <a:t>) 18:00 ~24:00</a:t>
            </a:r>
          </a:p>
          <a:p>
            <a:r>
              <a:rPr lang="en-US" altLang="ko-KR" sz="1100" b="1" dirty="0" smtClean="0">
                <a:solidFill>
                  <a:srgbClr val="0000FF"/>
                </a:solidFill>
              </a:rPr>
              <a:t> </a:t>
            </a:r>
            <a:r>
              <a:rPr lang="ko-KR" altLang="en-US" sz="1100" b="1" smtClean="0">
                <a:solidFill>
                  <a:srgbClr val="0000FF"/>
                </a:solidFill>
              </a:rPr>
              <a:t>출입 불가</a:t>
            </a:r>
            <a:endParaRPr lang="ko-KR" altLang="en-US" sz="1100" b="1" dirty="0">
              <a:solidFill>
                <a:srgbClr val="0000FF"/>
              </a:solidFill>
            </a:endParaRPr>
          </a:p>
        </p:txBody>
      </p:sp>
      <p:cxnSp>
        <p:nvCxnSpPr>
          <p:cNvPr id="25" name="직선 화살표 연결선 24"/>
          <p:cNvCxnSpPr/>
          <p:nvPr/>
        </p:nvCxnSpPr>
        <p:spPr>
          <a:xfrm flipH="1">
            <a:off x="7056276" y="3616664"/>
            <a:ext cx="311742" cy="36199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 flipV="1">
            <a:off x="6564824" y="4815385"/>
            <a:ext cx="166208" cy="4855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931302" y="5144474"/>
            <a:ext cx="1947569" cy="43088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solidFill>
                  <a:srgbClr val="0000FF"/>
                </a:solidFill>
              </a:rPr>
              <a:t>행사기간</a:t>
            </a:r>
            <a:r>
              <a:rPr lang="en-US" altLang="ko-KR" sz="1100" b="1" dirty="0" smtClean="0">
                <a:solidFill>
                  <a:srgbClr val="0000FF"/>
                </a:solidFill>
              </a:rPr>
              <a:t>(3</a:t>
            </a:r>
            <a:r>
              <a:rPr lang="ko-KR" altLang="en-US" sz="1100" b="1" smtClean="0">
                <a:solidFill>
                  <a:srgbClr val="0000FF"/>
                </a:solidFill>
              </a:rPr>
              <a:t>일간</a:t>
            </a:r>
            <a:r>
              <a:rPr lang="en-US" altLang="ko-KR" sz="1100" b="1" dirty="0" smtClean="0">
                <a:solidFill>
                  <a:srgbClr val="0000FF"/>
                </a:solidFill>
              </a:rPr>
              <a:t>) </a:t>
            </a:r>
            <a:r>
              <a:rPr lang="ko-KR" altLang="en-US" sz="1100" b="1" smtClean="0">
                <a:solidFill>
                  <a:srgbClr val="0000FF"/>
                </a:solidFill>
              </a:rPr>
              <a:t>노천주차장 </a:t>
            </a:r>
            <a:endParaRPr lang="en-US" altLang="ko-KR" sz="1100" b="1" dirty="0" smtClean="0">
              <a:solidFill>
                <a:srgbClr val="0000FF"/>
              </a:solidFill>
            </a:endParaRPr>
          </a:p>
          <a:p>
            <a:r>
              <a:rPr lang="en-US" altLang="ko-KR" sz="1100" b="1" dirty="0" smtClean="0">
                <a:solidFill>
                  <a:srgbClr val="0000FF"/>
                </a:solidFill>
              </a:rPr>
              <a:t>24</a:t>
            </a:r>
            <a:r>
              <a:rPr lang="ko-KR" altLang="en-US" sz="1100" b="1" smtClean="0">
                <a:solidFill>
                  <a:srgbClr val="0000FF"/>
                </a:solidFill>
              </a:rPr>
              <a:t>시간 출입 불가</a:t>
            </a:r>
            <a:endParaRPr lang="ko-KR" altLang="en-US" sz="1100" b="1" dirty="0">
              <a:solidFill>
                <a:srgbClr val="0000FF"/>
              </a:solidFill>
            </a:endParaRPr>
          </a:p>
        </p:txBody>
      </p:sp>
      <p:cxnSp>
        <p:nvCxnSpPr>
          <p:cNvPr id="34" name="직선 화살표 연결선 33"/>
          <p:cNvCxnSpPr/>
          <p:nvPr/>
        </p:nvCxnSpPr>
        <p:spPr>
          <a:xfrm flipH="1" flipV="1">
            <a:off x="6652115" y="4877384"/>
            <a:ext cx="230392" cy="33766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5892124" y="4761654"/>
            <a:ext cx="308670" cy="901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696062" y="5780706"/>
            <a:ext cx="2123838" cy="6001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solidFill>
                  <a:srgbClr val="0000FF"/>
                </a:solidFill>
              </a:rPr>
              <a:t>행사기간</a:t>
            </a:r>
            <a:r>
              <a:rPr lang="en-US" altLang="ko-KR" sz="1100" b="1" dirty="0" smtClean="0">
                <a:solidFill>
                  <a:srgbClr val="0000FF"/>
                </a:solidFill>
              </a:rPr>
              <a:t>(3</a:t>
            </a:r>
            <a:r>
              <a:rPr lang="ko-KR" altLang="en-US" sz="1100" b="1" smtClean="0">
                <a:solidFill>
                  <a:srgbClr val="0000FF"/>
                </a:solidFill>
              </a:rPr>
              <a:t>일간</a:t>
            </a:r>
            <a:r>
              <a:rPr lang="en-US" altLang="ko-KR" sz="1100" b="1" dirty="0" smtClean="0">
                <a:solidFill>
                  <a:srgbClr val="0000FF"/>
                </a:solidFill>
              </a:rPr>
              <a:t>) SPACE21</a:t>
            </a:r>
            <a:r>
              <a:rPr lang="ko-KR" altLang="en-US" sz="1100" b="1">
                <a:solidFill>
                  <a:srgbClr val="0000FF"/>
                </a:solidFill>
              </a:rPr>
              <a:t> </a:t>
            </a:r>
            <a:r>
              <a:rPr lang="ko-KR" altLang="en-US" sz="1100" b="1" smtClean="0">
                <a:solidFill>
                  <a:srgbClr val="0000FF"/>
                </a:solidFill>
              </a:rPr>
              <a:t>주차장에서 노천주차장 </a:t>
            </a:r>
            <a:r>
              <a:rPr lang="ko-KR" altLang="en-US" sz="1100" b="1" smtClean="0">
                <a:solidFill>
                  <a:srgbClr val="0000FF"/>
                </a:solidFill>
              </a:rPr>
              <a:t>진입로 </a:t>
            </a:r>
            <a:r>
              <a:rPr lang="ko-KR" altLang="en-US" sz="1100" b="1" smtClean="0">
                <a:solidFill>
                  <a:srgbClr val="0000FF"/>
                </a:solidFill>
              </a:rPr>
              <a:t>통행 불가</a:t>
            </a:r>
            <a:endParaRPr lang="ko-KR" altLang="en-US" sz="1100" b="1" dirty="0">
              <a:solidFill>
                <a:srgbClr val="0000FF"/>
              </a:solidFill>
            </a:endParaRPr>
          </a:p>
        </p:txBody>
      </p:sp>
      <p:cxnSp>
        <p:nvCxnSpPr>
          <p:cNvPr id="41" name="직선 화살표 연결선 40"/>
          <p:cNvCxnSpPr/>
          <p:nvPr/>
        </p:nvCxnSpPr>
        <p:spPr>
          <a:xfrm flipH="1" flipV="1">
            <a:off x="6046459" y="4831645"/>
            <a:ext cx="250028" cy="9308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/>
          <p:cNvCxnSpPr/>
          <p:nvPr/>
        </p:nvCxnSpPr>
        <p:spPr>
          <a:xfrm>
            <a:off x="3483925" y="4297877"/>
            <a:ext cx="318444" cy="9809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 flipV="1">
            <a:off x="5714124" y="4758488"/>
            <a:ext cx="97417" cy="14631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/>
          <p:nvPr/>
        </p:nvCxnSpPr>
        <p:spPr>
          <a:xfrm flipV="1">
            <a:off x="4802659" y="4863938"/>
            <a:ext cx="989961" cy="83428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3481922" y="5762533"/>
            <a:ext cx="1947569" cy="43088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solidFill>
                  <a:srgbClr val="0000FF"/>
                </a:solidFill>
              </a:rPr>
              <a:t>행사기간</a:t>
            </a:r>
            <a:r>
              <a:rPr lang="en-US" altLang="ko-KR" sz="1100" b="1" dirty="0" smtClean="0">
                <a:solidFill>
                  <a:srgbClr val="0000FF"/>
                </a:solidFill>
              </a:rPr>
              <a:t>(3</a:t>
            </a:r>
            <a:r>
              <a:rPr lang="ko-KR" altLang="en-US" sz="1100" b="1" smtClean="0">
                <a:solidFill>
                  <a:srgbClr val="0000FF"/>
                </a:solidFill>
              </a:rPr>
              <a:t>일간</a:t>
            </a:r>
            <a:r>
              <a:rPr lang="en-US" altLang="ko-KR" sz="1100" b="1" dirty="0" smtClean="0">
                <a:solidFill>
                  <a:srgbClr val="0000FF"/>
                </a:solidFill>
              </a:rPr>
              <a:t>) 18:00~24:00 </a:t>
            </a:r>
            <a:r>
              <a:rPr lang="ko-KR" altLang="en-US" sz="1100" b="1" smtClean="0">
                <a:solidFill>
                  <a:srgbClr val="0000FF"/>
                </a:solidFill>
              </a:rPr>
              <a:t>진입불가</a:t>
            </a:r>
            <a:endParaRPr lang="ko-KR" altLang="en-US" sz="11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782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155</Words>
  <Application>Microsoft Office PowerPoint</Application>
  <PresentationFormat>화면 슬라이드 쇼(4:3)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송기휴</dc:creator>
  <cp:lastModifiedBy>user</cp:lastModifiedBy>
  <cp:revision>6</cp:revision>
  <dcterms:created xsi:type="dcterms:W3CDTF">2018-10-05T09:58:20Z</dcterms:created>
  <dcterms:modified xsi:type="dcterms:W3CDTF">2018-10-05T10:45:49Z</dcterms:modified>
</cp:coreProperties>
</file>