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945F2-D152-4A42-B28C-BC91C1073293}" type="datetimeFigureOut">
              <a:rPr lang="ko-KR" altLang="en-US" smtClean="0"/>
              <a:t>2013-10-17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1A187-A136-4291-95B1-9ADE8B777E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214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/>
          </a:p>
        </p:txBody>
      </p:sp>
      <p:sp>
        <p:nvSpPr>
          <p:cNvPr id="1946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fld id="{65C033FD-6D32-43C3-B195-EDF9CE93F59C}" type="slidenum">
              <a:rPr lang="ko-KR" altLang="en-US">
                <a:solidFill>
                  <a:prstClr val="black"/>
                </a:solidFill>
              </a:rPr>
              <a:pPr/>
              <a:t>1</a:t>
            </a:fld>
            <a:endParaRPr lang="en-US" altLang="ko-K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D98E5-9FAB-4AA8-833A-84C691664479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043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1D27-6F06-4F1B-8653-9D8C31C5A689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844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B5EB1-C459-49F7-8219-2B4690FF2AF3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348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44462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2338" y="1600201"/>
            <a:ext cx="4044462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04DAC-C0FD-4FA2-AFEB-29F830D40B38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427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B2B19-B0CB-41C1-8204-994F7B5BB907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152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B1FBA-7DDE-46D8-9EE0-E4AE0479710F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56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E2A48-E1DC-424E-9143-FB750FCF5F75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478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0BED4-84D9-4AD3-B5DF-FC809043DDEB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909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F5400-2CA6-407F-A6D6-AA0D400E17AA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796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F9281-53A6-4E3D-8B69-0D3CD483E8AC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045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3152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95B50C-1FE7-418A-BF5C-6DC8182302F1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607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274639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5E16F-180E-4473-A937-ABA8CB9291FE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297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/>
        </p:nvSpPr>
        <p:spPr bwMode="auto">
          <a:xfrm>
            <a:off x="120162" y="147638"/>
            <a:ext cx="8897815" cy="6553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mtClean="0">
              <a:solidFill>
                <a:srgbClr val="000000"/>
              </a:solidFill>
              <a:latin typeface="굴림" pitchFamily="50" charset="-127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60577" y="6524626"/>
            <a:ext cx="21336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1" sz="10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45058B-83F5-42E8-9D07-44D71D9522E8}" type="slidenum">
              <a:rPr lang="en-US" altLang="ko-K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333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fld id="{4FE1FCE7-BB8F-46A8-805A-0AC8877AA95E}" type="slidenum">
              <a:rPr lang="en-US" altLang="ko-KR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pPr/>
              <a:t>1</a:t>
            </a:fld>
            <a:endParaRPr lang="en-US" altLang="ko-KR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118697" y="142878"/>
            <a:ext cx="4585188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altLang="ko-KR" sz="2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2013</a:t>
            </a:r>
            <a:r>
              <a:rPr lang="ko-KR" altLang="en-US" sz="2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en-US" altLang="ko-KR" sz="2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경희대관광대학원</a:t>
            </a:r>
            <a:r>
              <a:rPr lang="en-US" altLang="ko-KR" sz="2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경희대대학원</a:t>
            </a:r>
            <a:r>
              <a:rPr lang="ko-KR" altLang="en-US" sz="2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 한마음 </a:t>
            </a:r>
            <a:r>
              <a:rPr lang="ko-KR" alt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체육대회 일정표</a:t>
            </a:r>
            <a:endParaRPr lang="en-US" altLang="ko-KR" sz="2000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6" name="Group 1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842036"/>
              </p:ext>
            </p:extLst>
          </p:nvPr>
        </p:nvGraphicFramePr>
        <p:xfrm>
          <a:off x="611560" y="585689"/>
          <a:ext cx="8015044" cy="6104162"/>
        </p:xfrm>
        <a:graphic>
          <a:graphicData uri="http://schemas.openxmlformats.org/drawingml/2006/table">
            <a:tbl>
              <a:tblPr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867227"/>
                <a:gridCol w="1469294"/>
                <a:gridCol w="1384975"/>
                <a:gridCol w="4293548"/>
              </a:tblGrid>
              <a:tr h="24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다음_Regular" pitchFamily="2" charset="-127"/>
                          <a:ea typeface="다음_Regular" pitchFamily="2" charset="-127"/>
                        </a:rPr>
                        <a:t>시 간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다음_Regular" pitchFamily="2" charset="-127"/>
                        <a:ea typeface="다음_Regular" pitchFamily="2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C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다음_Regular" pitchFamily="2" charset="-127"/>
                          <a:ea typeface="다음_Regular" pitchFamily="2" charset="-127"/>
                        </a:rPr>
                        <a:t>시간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다음_Regular" pitchFamily="2" charset="-127"/>
                        <a:ea typeface="다음_Regular" pitchFamily="2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C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다음_Regular" pitchFamily="2" charset="-127"/>
                          <a:ea typeface="다음_Regular" pitchFamily="2" charset="-127"/>
                        </a:rPr>
                        <a:t>항 목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다음_Regular" pitchFamily="2" charset="-127"/>
                        <a:ea typeface="다음_Regular" pitchFamily="2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C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다음_Regular" pitchFamily="2" charset="-127"/>
                          <a:ea typeface="다음_Regular" pitchFamily="2" charset="-127"/>
                        </a:rPr>
                        <a:t>내 용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다음_Regular" pitchFamily="2" charset="-127"/>
                        <a:ea typeface="다음_Regular" pitchFamily="2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CC6"/>
                    </a:solidFill>
                  </a:tcPr>
                </a:tc>
              </a:tr>
              <a:tr h="261777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행사장 집결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  12:00~ 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행사장 집결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한컴바탕" pitchFamily="18" charset="2"/>
                        </a:rPr>
                        <a:t>행운권추첨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한컴바탕" pitchFamily="18" charset="2"/>
                        </a:rPr>
                        <a:t> </a:t>
                      </a: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한컴바탕" pitchFamily="18" charset="2"/>
                        </a:rPr>
                        <a:t>12:30 ~ 13:00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일찍온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 학우들을 위한 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 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행운권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 추첨 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7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다음_Regular" pitchFamily="2" charset="-127"/>
                        <a:ea typeface="다음_Regular" pitchFamily="2" charset="-127"/>
                        <a:cs typeface="한컴바탕" pitchFamily="18" charset="2"/>
                      </a:endParaRPr>
                    </a:p>
                  </a:txBody>
                  <a:tcPr marL="90000" marR="90000" marT="18000" marB="18000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한컴바탕" pitchFamily="18" charset="2"/>
                        </a:rPr>
                        <a:t>공식행사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13:00 ~ 13:10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개회사 </a:t>
                      </a: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/ </a:t>
                      </a: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개회선언  </a:t>
                      </a: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/</a:t>
                      </a: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공지사항 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공지사항 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77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한컴바탕" pitchFamily="18" charset="2"/>
                        </a:rPr>
                        <a:t>체육행사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한컴바탕" pitchFamily="18" charset="2"/>
                        </a:rPr>
                        <a:t>( 190” )</a:t>
                      </a: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13:10 ~ 13:30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4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워밍업 </a:t>
                      </a:r>
                      <a:r>
                        <a:rPr lang="en-US" altLang="ko-KR" sz="14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( </a:t>
                      </a:r>
                      <a:r>
                        <a:rPr lang="ko-KR" altLang="en-US" sz="14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팀 워크</a:t>
                      </a:r>
                      <a:r>
                        <a:rPr lang="en-US" altLang="ko-KR" sz="14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,</a:t>
                      </a:r>
                      <a:r>
                        <a:rPr lang="en-US" altLang="ko-KR" sz="1400" baseline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팀 파워</a:t>
                      </a:r>
                      <a:r>
                        <a:rPr lang="en-US" altLang="ko-KR" sz="1400" baseline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몸풀기 체조 </a:t>
                      </a:r>
                      <a:r>
                        <a:rPr lang="en-US" altLang="ko-KR" sz="1400" baseline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)</a:t>
                      </a:r>
                      <a:endParaRPr lang="ko-KR" altLang="en-US" sz="140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1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다음_Regular" pitchFamily="2" charset="-127"/>
                        <a:ea typeface="다음_Regular" pitchFamily="2" charset="-127"/>
                        <a:cs typeface="한컴바탕" pitchFamily="18" charset="2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13:30 ~ 13:50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4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달려라 특급열차</a:t>
                      </a:r>
                      <a:endParaRPr lang="en-US" altLang="ko-KR" sz="1400" dirty="0" smtClean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9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다음_Regular" pitchFamily="2" charset="-127"/>
                        <a:ea typeface="다음_Regular" pitchFamily="2" charset="-127"/>
                        <a:cs typeface="한컴바탕" pitchFamily="18" charset="2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한컴바탕" pitchFamily="18" charset="2"/>
                        </a:rPr>
                        <a:t>13:50 ~ 14:10</a:t>
                      </a: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단체피구경기  </a:t>
                      </a:r>
                      <a:endParaRPr lang="en-US" altLang="ko-KR" sz="1400" dirty="0" smtClean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9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다음_Regular" pitchFamily="2" charset="-127"/>
                        <a:ea typeface="다음_Regular" pitchFamily="2" charset="-127"/>
                        <a:cs typeface="한컴바탕" pitchFamily="18" charset="2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한컴바탕" pitchFamily="18" charset="2"/>
                        </a:rPr>
                        <a:t>14:10 ~ 14:50</a:t>
                      </a: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축구경기</a:t>
                      </a:r>
                      <a:r>
                        <a:rPr lang="en-US" altLang="ko-KR" sz="1400" baseline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 </a:t>
                      </a:r>
                      <a:r>
                        <a:rPr lang="en-US" altLang="ko-KR" sz="14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/</a:t>
                      </a:r>
                      <a:r>
                        <a:rPr lang="en-US" altLang="ko-KR" sz="1400" baseline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여성 </a:t>
                      </a:r>
                      <a:r>
                        <a:rPr lang="en-US" altLang="ko-KR" sz="14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P.K </a:t>
                      </a:r>
                      <a:r>
                        <a:rPr lang="en-US" altLang="ko-KR" sz="1400" baseline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 /</a:t>
                      </a:r>
                      <a:r>
                        <a:rPr lang="ko-KR" altLang="en-US" sz="14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족구경기</a:t>
                      </a:r>
                      <a:r>
                        <a:rPr lang="en-US" altLang="ko-KR" sz="1400" baseline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   </a:t>
                      </a: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9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다음_Regular" pitchFamily="2" charset="-127"/>
                        <a:ea typeface="다음_Regular" pitchFamily="2" charset="-127"/>
                        <a:cs typeface="한컴바탕" pitchFamily="18" charset="2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한컴바탕" pitchFamily="18" charset="2"/>
                        </a:rPr>
                        <a:t>14:50 ~ 15:10</a:t>
                      </a: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주사위 </a:t>
                      </a:r>
                      <a:r>
                        <a:rPr kumimoji="1" lang="ko-KR" altLang="en-US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복불복</a:t>
                      </a: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 </a:t>
                      </a:r>
                      <a:endParaRPr kumimoji="1" lang="en-US" altLang="ko-KR" sz="1400" u="none" strike="noStrike" cap="none" normalizeH="0" baseline="0" dirty="0" smtClean="0">
                        <a:ln>
                          <a:noFill/>
                        </a:ln>
                        <a:effectLst/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9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한컴바탕" pitchFamily="18" charset="2"/>
                        </a:rPr>
                        <a:t>15:10 ~ 15:30</a:t>
                      </a: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줄다리기 경기 </a:t>
                      </a:r>
                      <a:endParaRPr lang="en-US" altLang="ko-KR" sz="1400" dirty="0" smtClean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9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한컴바탕" pitchFamily="18" charset="2"/>
                        </a:rPr>
                        <a:t>15:30 ~ 15:50</a:t>
                      </a: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협동 공치기 </a:t>
                      </a:r>
                      <a:endParaRPr kumimoji="1" lang="en-US" altLang="ko-KR" sz="1400" u="none" strike="noStrike" cap="none" normalizeH="0" baseline="0" dirty="0" smtClean="0">
                        <a:ln>
                          <a:noFill/>
                        </a:ln>
                        <a:effectLst/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9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다음_Regular" pitchFamily="2" charset="-127"/>
                        <a:ea typeface="다음_Regular" pitchFamily="2" charset="-127"/>
                        <a:cs typeface="한컴바탕" pitchFamily="18" charset="2"/>
                      </a:endParaRPr>
                    </a:p>
                  </a:txBody>
                  <a:tcPr marL="90000" marR="90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한컴바탕" pitchFamily="18" charset="2"/>
                        </a:rPr>
                        <a:t>15:50 ~ 16:10</a:t>
                      </a: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빅스텝</a:t>
                      </a:r>
                      <a:r>
                        <a:rPr lang="ko-KR" altLang="en-US" sz="14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 열차를 타고</a:t>
                      </a:r>
                      <a:endParaRPr lang="en-US" altLang="ko-KR" sz="1400" dirty="0" smtClean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9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한컴바탕" pitchFamily="18" charset="2"/>
                        </a:rPr>
                        <a:t>16:10 ~ 16:30</a:t>
                      </a: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릴레이 </a:t>
                      </a: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계주</a:t>
                      </a:r>
                      <a:endParaRPr kumimoji="1" lang="en-US" altLang="ko-KR" sz="1400" u="none" strike="noStrike" cap="none" normalizeH="0" baseline="0" dirty="0" smtClean="0">
                        <a:ln>
                          <a:noFill/>
                        </a:ln>
                        <a:effectLst/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9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한컴바탕" pitchFamily="18" charset="2"/>
                        </a:rPr>
                        <a:t>식사</a:t>
                      </a: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한컴바탕" pitchFamily="18" charset="2"/>
                        </a:rPr>
                        <a:t>16:30~ 17:00</a:t>
                      </a: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한컴바탕" pitchFamily="18" charset="2"/>
                        </a:rPr>
                        <a:t>석식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석식</a:t>
                      </a: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  </a:t>
                      </a: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3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부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17:00 ~ 18:00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 (60`)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화합의 시간</a:t>
                      </a:r>
                      <a:endParaRPr lang="ko-KR" altLang="en-US" sz="140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400" dirty="0" err="1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행운권추첨</a:t>
                      </a:r>
                      <a:r>
                        <a:rPr lang="ko-KR" altLang="en-US" sz="14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 </a:t>
                      </a:r>
                      <a:endParaRPr lang="en-US" altLang="ko-KR" sz="1400" dirty="0" smtClean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경희대 관광대학원 장기자랑 </a:t>
                      </a:r>
                      <a:r>
                        <a:rPr lang="en-US" altLang="ko-KR" sz="1400" baseline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 ( 6</a:t>
                      </a:r>
                      <a:r>
                        <a:rPr lang="ko-KR" altLang="en-US" sz="1400" baseline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팀 </a:t>
                      </a:r>
                      <a:r>
                        <a:rPr lang="en-US" altLang="ko-KR" sz="1400" baseline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) </a:t>
                      </a:r>
                      <a:r>
                        <a:rPr lang="en-US" altLang="ko-KR" sz="14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400" dirty="0" err="1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경희대대학원</a:t>
                      </a:r>
                      <a:r>
                        <a:rPr lang="ko-KR" altLang="en-US" sz="14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  특별 공연  </a:t>
                      </a:r>
                      <a:endParaRPr lang="ko-KR" altLang="en-US" sz="140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77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4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19:30 ~ 20:00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(30`)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시상 및 폐회식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시상식 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행사 총평 및 폐회 선언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77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다음_Regular" pitchFamily="2" charset="-127"/>
                        <a:ea typeface="다음_Regular" pitchFamily="2" charset="-127"/>
                        <a:cs typeface="한컴바탕" pitchFamily="18" charset="2"/>
                      </a:endParaRPr>
                    </a:p>
                  </a:txBody>
                  <a:tcPr marL="90000" marR="90000" marT="18000" marB="180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20:00 ~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마무리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주변 정리정돈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한컴바탕" pitchFamily="18" charset="2"/>
                      </a:endParaRPr>
                    </a:p>
                  </a:txBody>
                  <a:tcPr marL="83077" marR="83077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481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기본 디자인">
  <a:themeElements>
    <a:clrScheme name="2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굴림" pitchFamily="50" charset="-127"/>
          </a:defRPr>
        </a:defPPr>
      </a:lstStyle>
    </a:lnDef>
  </a:objectDefaults>
  <a:extraClrSchemeLst>
    <a:extraClrScheme>
      <a:clrScheme name="2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160</Words>
  <Application>Microsoft Office PowerPoint</Application>
  <PresentationFormat>화면 슬라이드 쇼(4:3)</PresentationFormat>
  <Paragraphs>59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2_기본 디자인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김경현</dc:creator>
  <cp:lastModifiedBy>김경현</cp:lastModifiedBy>
  <cp:revision>4</cp:revision>
  <cp:lastPrinted>2013-10-17T00:46:25Z</cp:lastPrinted>
  <dcterms:created xsi:type="dcterms:W3CDTF">2013-10-17T00:38:46Z</dcterms:created>
  <dcterms:modified xsi:type="dcterms:W3CDTF">2013-10-17T02:39:48Z</dcterms:modified>
</cp:coreProperties>
</file>