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34B6C-CAC4-4178-91BA-BD7A39AA84B9}" type="datetimeFigureOut">
              <a:rPr lang="ko-KR" altLang="en-US" smtClean="0"/>
              <a:pPr/>
              <a:t>2013-05-13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4CE91-9BCB-4CA8-B009-E25B4F4838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1126"/>
            <a:ext cx="7704856" cy="4612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833054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1200" dirty="0" smtClean="0">
                <a:latin typeface="+mn-ea"/>
              </a:rPr>
              <a:t> 일시 </a:t>
            </a:r>
            <a:r>
              <a:rPr lang="en-US" altLang="ko-KR" sz="1200" dirty="0" smtClean="0">
                <a:latin typeface="+mn-ea"/>
              </a:rPr>
              <a:t>: 5</a:t>
            </a:r>
            <a:r>
              <a:rPr lang="ko-KR" altLang="en-US" sz="1200" dirty="0" smtClean="0">
                <a:latin typeface="+mn-ea"/>
              </a:rPr>
              <a:t>월 </a:t>
            </a:r>
            <a:r>
              <a:rPr lang="en-US" altLang="ko-KR" sz="1200" dirty="0" smtClean="0">
                <a:latin typeface="+mn-ea"/>
              </a:rPr>
              <a:t>13</a:t>
            </a:r>
            <a:r>
              <a:rPr lang="ko-KR" altLang="en-US" sz="1200" dirty="0" smtClean="0">
                <a:latin typeface="+mn-ea"/>
              </a:rPr>
              <a:t>일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ko-KR" altLang="en-US" sz="1200" dirty="0" smtClean="0">
                <a:latin typeface="+mn-ea"/>
              </a:rPr>
              <a:t>월</a:t>
            </a:r>
            <a:r>
              <a:rPr lang="en-US" altLang="ko-KR" sz="1200" dirty="0" smtClean="0">
                <a:latin typeface="+mn-ea"/>
              </a:rPr>
              <a:t>) 9:30~24:00</a:t>
            </a:r>
          </a:p>
          <a:p>
            <a:pPr>
              <a:buFontTx/>
              <a:buChar char="-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장소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smtClean="0">
                <a:latin typeface="+mn-ea"/>
              </a:rPr>
              <a:t>정문</a:t>
            </a:r>
            <a:r>
              <a:rPr lang="en-US" altLang="ko-KR" sz="1200" dirty="0" smtClean="0">
                <a:latin typeface="+mn-ea"/>
              </a:rPr>
              <a:t>~</a:t>
            </a:r>
            <a:r>
              <a:rPr lang="ko-KR" altLang="en-US" sz="1200" dirty="0" err="1" smtClean="0">
                <a:latin typeface="+mn-ea"/>
              </a:rPr>
              <a:t>교시탑</a:t>
            </a:r>
            <a:r>
              <a:rPr lang="ko-KR" altLang="en-US" sz="1200" dirty="0" smtClean="0">
                <a:latin typeface="+mn-ea"/>
              </a:rPr>
              <a:t>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381261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n-ea"/>
              </a:rPr>
              <a:t>&lt;</a:t>
            </a:r>
            <a:r>
              <a:rPr lang="ko-KR" altLang="en-US" sz="1400" b="1" dirty="0" smtClean="0">
                <a:latin typeface="+mn-ea"/>
              </a:rPr>
              <a:t>봄 </a:t>
            </a:r>
            <a:r>
              <a:rPr lang="ko-KR" altLang="en-US" sz="1400" b="1" dirty="0" err="1" smtClean="0">
                <a:latin typeface="+mn-ea"/>
              </a:rPr>
              <a:t>대동제</a:t>
            </a:r>
            <a:r>
              <a:rPr lang="ko-KR" altLang="en-US" sz="1400" b="1" dirty="0" smtClean="0">
                <a:latin typeface="+mn-ea"/>
              </a:rPr>
              <a:t> 행사 관련 교통통제</a:t>
            </a:r>
            <a:r>
              <a:rPr lang="en-US" altLang="ko-KR" sz="1400" b="1" dirty="0" smtClean="0">
                <a:latin typeface="+mn-ea"/>
              </a:rPr>
              <a:t>&gt;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3419872" y="4289438"/>
            <a:ext cx="288032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483768" y="5297550"/>
            <a:ext cx="288032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660232" y="1121086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08304" y="977070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교통통제선</a:t>
            </a:r>
            <a:endParaRPr lang="ko-KR" alt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1126"/>
            <a:ext cx="7704856" cy="4612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833054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1200" dirty="0" smtClean="0">
                <a:latin typeface="+mn-ea"/>
              </a:rPr>
              <a:t> 일시 </a:t>
            </a:r>
            <a:r>
              <a:rPr lang="en-US" altLang="ko-KR" sz="1200" dirty="0" smtClean="0">
                <a:latin typeface="+mn-ea"/>
              </a:rPr>
              <a:t>: 5</a:t>
            </a:r>
            <a:r>
              <a:rPr lang="ko-KR" altLang="en-US" sz="1200" dirty="0" smtClean="0">
                <a:latin typeface="+mn-ea"/>
              </a:rPr>
              <a:t>월 </a:t>
            </a:r>
            <a:r>
              <a:rPr lang="en-US" altLang="ko-KR" sz="1200" dirty="0" smtClean="0">
                <a:latin typeface="+mn-ea"/>
              </a:rPr>
              <a:t>14</a:t>
            </a:r>
            <a:r>
              <a:rPr lang="ko-KR" altLang="en-US" sz="1200" dirty="0" smtClean="0">
                <a:latin typeface="+mn-ea"/>
              </a:rPr>
              <a:t>일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lang="ko-KR" altLang="en-US" sz="1200" dirty="0" smtClean="0">
                <a:latin typeface="+mn-ea"/>
              </a:rPr>
              <a:t>화</a:t>
            </a:r>
            <a:r>
              <a:rPr lang="en-US" altLang="ko-KR" sz="1200" dirty="0" smtClean="0">
                <a:latin typeface="+mn-ea"/>
              </a:rPr>
              <a:t>) 9:30~19:00</a:t>
            </a:r>
          </a:p>
          <a:p>
            <a:pPr>
              <a:buFontTx/>
              <a:buChar char="-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장소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err="1" smtClean="0">
                <a:latin typeface="+mn-ea"/>
              </a:rPr>
              <a:t>교시탑</a:t>
            </a:r>
            <a:r>
              <a:rPr lang="en-US" altLang="ko-KR" sz="1200" dirty="0" smtClean="0">
                <a:latin typeface="+mn-ea"/>
              </a:rPr>
              <a:t>~</a:t>
            </a:r>
            <a:r>
              <a:rPr lang="ko-KR" altLang="en-US" sz="1200" dirty="0" smtClean="0">
                <a:latin typeface="+mn-ea"/>
              </a:rPr>
              <a:t>본관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381261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n-ea"/>
              </a:rPr>
              <a:t>&lt;</a:t>
            </a:r>
            <a:r>
              <a:rPr lang="ko-KR" altLang="en-US" sz="1400" b="1" dirty="0" smtClean="0">
                <a:latin typeface="+mn-ea"/>
              </a:rPr>
              <a:t>봄 </a:t>
            </a:r>
            <a:r>
              <a:rPr lang="ko-KR" altLang="en-US" sz="1400" b="1" dirty="0" err="1" smtClean="0">
                <a:latin typeface="+mn-ea"/>
              </a:rPr>
              <a:t>대동제</a:t>
            </a:r>
            <a:r>
              <a:rPr lang="ko-KR" altLang="en-US" sz="1400" b="1" dirty="0" smtClean="0">
                <a:latin typeface="+mn-ea"/>
              </a:rPr>
              <a:t> 행사 관련 교통통제</a:t>
            </a:r>
            <a:r>
              <a:rPr lang="en-US" altLang="ko-KR" sz="1400" b="1" dirty="0" smtClean="0">
                <a:latin typeface="+mn-ea"/>
              </a:rPr>
              <a:t>&gt;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3563888" y="3501008"/>
            <a:ext cx="288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563888" y="4005064"/>
            <a:ext cx="288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660232" y="1121086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08304" y="977070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교통통제선</a:t>
            </a:r>
            <a:endParaRPr lang="ko-KR" alt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13174"/>
            <a:ext cx="7704856" cy="4612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83305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1200" dirty="0" smtClean="0">
                <a:latin typeface="+mn-ea"/>
              </a:rPr>
              <a:t> 일시 </a:t>
            </a:r>
            <a:r>
              <a:rPr lang="en-US" altLang="ko-KR" sz="1200" dirty="0" smtClean="0">
                <a:latin typeface="+mn-ea"/>
              </a:rPr>
              <a:t>: 5</a:t>
            </a:r>
            <a:r>
              <a:rPr lang="ko-KR" altLang="en-US" sz="1200" dirty="0" smtClean="0">
                <a:latin typeface="+mn-ea"/>
              </a:rPr>
              <a:t>월</a:t>
            </a:r>
            <a:r>
              <a:rPr lang="en-US" altLang="ko-KR" sz="1200" dirty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13</a:t>
            </a:r>
            <a:r>
              <a:rPr lang="ko-KR" altLang="en-US" sz="1200" dirty="0" smtClean="0">
                <a:latin typeface="+mn-ea"/>
              </a:rPr>
              <a:t>일 </a:t>
            </a:r>
            <a:r>
              <a:rPr lang="en-US" altLang="ko-KR" sz="1200" dirty="0" smtClean="0">
                <a:latin typeface="+mn-ea"/>
              </a:rPr>
              <a:t>~ 16</a:t>
            </a:r>
            <a:r>
              <a:rPr lang="ko-KR" altLang="en-US" sz="1200" dirty="0" smtClean="0">
                <a:latin typeface="+mn-ea"/>
              </a:rPr>
              <a:t>일</a:t>
            </a:r>
            <a:endParaRPr lang="en-US" altLang="ko-KR" sz="12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장소 </a:t>
            </a:r>
            <a:r>
              <a:rPr lang="en-US" altLang="ko-KR" sz="1200" dirty="0" smtClean="0">
                <a:latin typeface="+mn-ea"/>
              </a:rPr>
              <a:t>: </a:t>
            </a:r>
            <a:r>
              <a:rPr lang="ko-KR" altLang="en-US" sz="1200" dirty="0" smtClean="0">
                <a:latin typeface="+mn-ea"/>
              </a:rPr>
              <a:t>노천극장 주변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        (</a:t>
            </a:r>
            <a:r>
              <a:rPr lang="ko-KR" altLang="en-US" sz="1200" dirty="0" smtClean="0">
                <a:latin typeface="+mn-ea"/>
              </a:rPr>
              <a:t>봉쇄</a:t>
            </a:r>
            <a:r>
              <a:rPr lang="en-US" altLang="ko-KR" sz="1200" dirty="0" smtClean="0">
                <a:latin typeface="+mn-ea"/>
              </a:rPr>
              <a:t>:  </a:t>
            </a:r>
            <a:r>
              <a:rPr lang="ko-KR" altLang="en-US" sz="1200" dirty="0" err="1" smtClean="0">
                <a:latin typeface="+mn-ea"/>
              </a:rPr>
              <a:t>헐떡고</a:t>
            </a:r>
            <a:r>
              <a:rPr lang="ko-KR" altLang="en-US" sz="1200" dirty="0" err="1">
                <a:latin typeface="+mn-ea"/>
              </a:rPr>
              <a:t>개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앞</a:t>
            </a:r>
            <a:r>
              <a:rPr lang="en-US" altLang="ko-KR" sz="1200" dirty="0" smtClean="0">
                <a:latin typeface="+mn-ea"/>
              </a:rPr>
              <a:t>,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</a:rPr>
              <a:t>오비스홀주차</a:t>
            </a:r>
            <a:r>
              <a:rPr lang="ko-KR" altLang="en-US" sz="1200" dirty="0" err="1">
                <a:latin typeface="+mn-ea"/>
              </a:rPr>
              <a:t>장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</a:rPr>
              <a:t>내려가는길</a:t>
            </a:r>
            <a:r>
              <a:rPr lang="ko-KR" altLang="en-US" sz="1200" dirty="0" smtClean="0">
                <a:latin typeface="+mn-ea"/>
              </a:rPr>
              <a:t> 앞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ko-KR" altLang="en-US" sz="1200" dirty="0" smtClean="0">
                <a:latin typeface="+mn-ea"/>
              </a:rPr>
              <a:t>정경대 </a:t>
            </a:r>
            <a:r>
              <a:rPr lang="ko-KR" altLang="en-US" sz="1200" dirty="0" err="1" smtClean="0">
                <a:latin typeface="+mn-ea"/>
              </a:rPr>
              <a:t>대자보판</a:t>
            </a:r>
            <a:r>
              <a:rPr lang="ko-KR" altLang="en-US" sz="1200" dirty="0" smtClean="0">
                <a:latin typeface="+mn-ea"/>
              </a:rPr>
              <a:t> 앞</a:t>
            </a:r>
            <a:r>
              <a:rPr lang="en-US" altLang="ko-KR" sz="1200" dirty="0" smtClean="0">
                <a:latin typeface="+mn-ea"/>
              </a:rPr>
              <a:t>)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381261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n-ea"/>
              </a:rPr>
              <a:t>&lt;</a:t>
            </a:r>
            <a:r>
              <a:rPr lang="ko-KR" altLang="en-US" sz="1400" b="1" dirty="0" smtClean="0">
                <a:latin typeface="+mn-ea"/>
              </a:rPr>
              <a:t>봄 </a:t>
            </a:r>
            <a:r>
              <a:rPr lang="ko-KR" altLang="en-US" sz="1400" b="1" dirty="0" err="1" smtClean="0">
                <a:latin typeface="+mn-ea"/>
              </a:rPr>
              <a:t>대동제</a:t>
            </a:r>
            <a:r>
              <a:rPr lang="ko-KR" altLang="en-US" sz="1400" b="1" dirty="0" smtClean="0">
                <a:latin typeface="+mn-ea"/>
              </a:rPr>
              <a:t> 행사 관련 교통통제</a:t>
            </a:r>
            <a:r>
              <a:rPr lang="en-US" altLang="ko-KR" sz="1400" b="1" dirty="0" smtClean="0">
                <a:latin typeface="+mn-ea"/>
              </a:rPr>
              <a:t>&gt;</a:t>
            </a:r>
            <a:endParaRPr lang="ko-KR" altLang="en-US" sz="1400" b="1" dirty="0">
              <a:latin typeface="+mn-ea"/>
            </a:endParaRPr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5580112" y="4653136"/>
            <a:ext cx="216024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283968" y="4221088"/>
            <a:ext cx="216024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660232" y="1121086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08304" y="977070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교통통제선</a:t>
            </a:r>
            <a:endParaRPr lang="ko-KR" altLang="en-US" sz="10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6876256" y="3789040"/>
            <a:ext cx="216024" cy="1440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88</Words>
  <Application>Microsoft Office PowerPoint</Application>
  <PresentationFormat>화면 슬라이드 쇼(4:3)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khu</dc:creator>
  <cp:lastModifiedBy>User</cp:lastModifiedBy>
  <cp:revision>7</cp:revision>
  <dcterms:created xsi:type="dcterms:W3CDTF">2012-05-15T02:24:29Z</dcterms:created>
  <dcterms:modified xsi:type="dcterms:W3CDTF">2013-05-13T06:03:47Z</dcterms:modified>
</cp:coreProperties>
</file>