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34B6C-CAC4-4178-91BA-BD7A39AA84B9}" type="datetimeFigureOut">
              <a:rPr lang="ko-KR" altLang="en-US" smtClean="0"/>
              <a:pPr/>
              <a:t>2012-05-21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23529" y="1700808"/>
          <a:ext cx="8424936" cy="4248472"/>
        </p:xfrm>
        <a:graphic>
          <a:graphicData uri="http://schemas.openxmlformats.org/drawingml/2006/table">
            <a:tbl>
              <a:tblPr/>
              <a:tblGrid>
                <a:gridCol w="1152127"/>
                <a:gridCol w="972423"/>
                <a:gridCol w="1684987"/>
                <a:gridCol w="1758247"/>
                <a:gridCol w="2857152"/>
              </a:tblGrid>
              <a:tr h="733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 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교통통제시간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교통통제장소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행사명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 고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4385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5.23(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9:30~24:00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교시탑사이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도로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거리문화제 행사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풍물패 공연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장소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정문앞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u="sng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</a:rPr>
                        <a:t>무대 설치 및 공연으로 인한 차량통행 통제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5.24(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9:30~19:00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교시탑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본관 사이 도로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토크콘서트 및 공연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u="sng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</a:rPr>
                        <a:t>무대 설치 및 공연으로 인한 차량통행 통제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5.22(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)~5.25(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전일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노천극장 주변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주점 등 부대행사</a:t>
                      </a: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헐떡고개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앞 봉쇄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오비스홀주차장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내려가는길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앞 봉쇄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정경대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대자보판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앞 봉쇄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u="sng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</a:rPr>
                        <a:t>차량통행 및 주차 통제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3663" marR="43663" marT="12071" marB="12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051720" y="908720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/>
              <a:t>2012</a:t>
            </a:r>
            <a:r>
              <a:rPr lang="ko-KR" altLang="en-US" b="1" dirty="0"/>
              <a:t>학년도 봄 </a:t>
            </a:r>
            <a:r>
              <a:rPr lang="ko-KR" altLang="en-US" b="1" dirty="0" err="1"/>
              <a:t>대동제</a:t>
            </a:r>
            <a:r>
              <a:rPr lang="ko-KR" altLang="en-US" b="1" dirty="0"/>
              <a:t> 교통통제 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일자별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1126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23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수</a:t>
            </a:r>
            <a:r>
              <a:rPr lang="en-US" altLang="ko-KR" sz="1200" dirty="0" smtClean="0">
                <a:latin typeface="+mn-ea"/>
              </a:rPr>
              <a:t>) 9:30~24:00</a:t>
            </a: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정문</a:t>
            </a:r>
            <a:r>
              <a:rPr lang="en-US" altLang="ko-KR" sz="1200" dirty="0" smtClean="0">
                <a:latin typeface="+mn-ea"/>
              </a:rPr>
              <a:t>~</a:t>
            </a:r>
            <a:r>
              <a:rPr lang="ko-KR" altLang="en-US" sz="1200" dirty="0" err="1" smtClean="0">
                <a:latin typeface="+mn-ea"/>
              </a:rPr>
              <a:t>교시탑</a:t>
            </a:r>
            <a:r>
              <a:rPr lang="ko-KR" altLang="en-US" sz="1200" dirty="0" smtClean="0">
                <a:latin typeface="+mn-ea"/>
              </a:rPr>
              <a:t>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419872" y="4289438"/>
            <a:ext cx="288032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483768" y="5297550"/>
            <a:ext cx="288032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1126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24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목</a:t>
            </a:r>
            <a:r>
              <a:rPr lang="en-US" altLang="ko-KR" sz="1200" dirty="0" smtClean="0">
                <a:latin typeface="+mn-ea"/>
              </a:rPr>
              <a:t>) 9:30~19:00</a:t>
            </a: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err="1" smtClean="0">
                <a:latin typeface="+mn-ea"/>
              </a:rPr>
              <a:t>교시탑</a:t>
            </a:r>
            <a:r>
              <a:rPr lang="en-US" altLang="ko-KR" sz="1200" dirty="0" smtClean="0">
                <a:latin typeface="+mn-ea"/>
              </a:rPr>
              <a:t>~</a:t>
            </a:r>
            <a:r>
              <a:rPr lang="ko-KR" altLang="en-US" sz="1200" dirty="0" smtClean="0">
                <a:latin typeface="+mn-ea"/>
              </a:rPr>
              <a:t>본관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563888" y="3501008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563888" y="4005064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3174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</a:t>
            </a: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22</a:t>
            </a:r>
            <a:r>
              <a:rPr lang="ko-KR" altLang="en-US" sz="1200" dirty="0" smtClean="0">
                <a:latin typeface="+mn-ea"/>
              </a:rPr>
              <a:t>일 </a:t>
            </a:r>
            <a:r>
              <a:rPr lang="en-US" altLang="ko-KR" sz="1200" dirty="0" smtClean="0">
                <a:latin typeface="+mn-ea"/>
              </a:rPr>
              <a:t>~ 25</a:t>
            </a:r>
            <a:r>
              <a:rPr lang="ko-KR" altLang="en-US" sz="1200" dirty="0" smtClean="0">
                <a:latin typeface="+mn-ea"/>
              </a:rPr>
              <a:t>일</a:t>
            </a:r>
            <a:endParaRPr lang="en-US" altLang="ko-KR" sz="12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노천극장 주변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        (</a:t>
            </a:r>
            <a:r>
              <a:rPr lang="ko-KR" altLang="en-US" sz="1200" dirty="0" smtClean="0">
                <a:latin typeface="+mn-ea"/>
              </a:rPr>
              <a:t>봉쇄</a:t>
            </a:r>
            <a:r>
              <a:rPr lang="en-US" altLang="ko-KR" sz="1200" dirty="0" smtClean="0">
                <a:latin typeface="+mn-ea"/>
              </a:rPr>
              <a:t>:  </a:t>
            </a:r>
            <a:r>
              <a:rPr lang="ko-KR" altLang="en-US" sz="1200" dirty="0" err="1" smtClean="0">
                <a:latin typeface="+mn-ea"/>
              </a:rPr>
              <a:t>헐떡고</a:t>
            </a:r>
            <a:r>
              <a:rPr lang="ko-KR" altLang="en-US" sz="1200" dirty="0" err="1">
                <a:latin typeface="+mn-ea"/>
              </a:rPr>
              <a:t>개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앞</a:t>
            </a:r>
            <a:r>
              <a:rPr lang="en-US" altLang="ko-KR" sz="1200" dirty="0" smtClean="0">
                <a:latin typeface="+mn-ea"/>
              </a:rPr>
              <a:t>,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오비스홀주차</a:t>
            </a:r>
            <a:r>
              <a:rPr lang="ko-KR" altLang="en-US" sz="1200" dirty="0" err="1">
                <a:latin typeface="+mn-ea"/>
              </a:rPr>
              <a:t>장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내려가는길</a:t>
            </a:r>
            <a:r>
              <a:rPr lang="ko-KR" altLang="en-US" sz="1200" dirty="0" smtClean="0">
                <a:latin typeface="+mn-ea"/>
              </a:rPr>
              <a:t> 앞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smtClean="0">
                <a:latin typeface="+mn-ea"/>
              </a:rPr>
              <a:t>정경대 </a:t>
            </a:r>
            <a:r>
              <a:rPr lang="ko-KR" altLang="en-US" sz="1200" dirty="0" err="1" smtClean="0">
                <a:latin typeface="+mn-ea"/>
              </a:rPr>
              <a:t>대자보판</a:t>
            </a:r>
            <a:r>
              <a:rPr lang="ko-KR" altLang="en-US" sz="1200" dirty="0" smtClean="0">
                <a:latin typeface="+mn-ea"/>
              </a:rPr>
              <a:t> 앞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5580112" y="4653136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83968" y="4221088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6876256" y="3789040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180</Words>
  <Application>Microsoft Office PowerPoint</Application>
  <PresentationFormat>화면 슬라이드 쇼(4:3)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khu</dc:creator>
  <cp:lastModifiedBy>khu</cp:lastModifiedBy>
  <cp:revision>5</cp:revision>
  <dcterms:created xsi:type="dcterms:W3CDTF">2012-05-15T02:24:29Z</dcterms:created>
  <dcterms:modified xsi:type="dcterms:W3CDTF">2012-05-21T04:58:40Z</dcterms:modified>
</cp:coreProperties>
</file>